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9D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1"/>
  </p:normalViewPr>
  <p:slideViewPr>
    <p:cSldViewPr snapToGrid="0">
      <p:cViewPr>
        <p:scale>
          <a:sx n="50" d="100"/>
          <a:sy n="50" d="100"/>
        </p:scale>
        <p:origin x="1829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53867-67C0-4AFE-9419-8B734E2D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F4FF71-E6B3-4725-BE0A-418BB7C64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FD82F7-1AAC-46BE-8848-A6F4B332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7F45BC-1EBB-49A0-B500-BA486E91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91B1F-E448-49F2-9ABA-D5CAAAFF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67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5620E-8ABF-440A-AD14-D1AA7AE8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84903E-FDD7-4575-AFCF-FE2D9FB45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3AB431-C69A-470B-9650-1E97B3D6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90B56B-0692-4E92-B418-5D3D28BF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72FFE7-85B5-4EAF-83EB-1D1F68B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1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0B1FDC-8404-46C0-AC7A-CCF30867A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450DAB-4B62-42EB-A012-FB938E871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F22508-BD1B-423C-8834-FE3EFE7F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F89C8D-E047-4A6E-8651-2FCD7075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18DAD7-9853-46DF-A92D-995556E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57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7F369-8B35-41CD-93BA-A2130D30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762B1E-A53C-412C-AD79-C59C77F0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352D39-4B06-4E46-BE86-D812D860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01ED5-C150-4C39-95C0-EA5CD32E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BBA8D8-DEC3-4744-93EF-643790B4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49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83BB8-5899-451B-89D8-D21FAC03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70FF49-3B54-4C32-AB73-ECAE5B8B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FD0090-0CA3-4AB9-A74A-A07C65D6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2D736B-9EF5-4CA9-97C9-E6CC1DDC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50DAD3-6AC5-4933-971D-9999D2AB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87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3DE72-AA74-4638-A4FC-0DB9E7E0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B5DE56-FF69-400C-9959-C252F02EA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78F879-8E7C-48CB-9BA1-A7B4F7F4D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BB403D-39BB-4D87-8172-CF14A67C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E4C865-9778-41BC-83D6-7B8E88D2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951570-B028-453B-B2C7-70CC7C22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2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433CD-3A39-485D-ABE3-7943BF01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BDDA6F-6E82-4A4A-BB5F-AF8D00FB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8E791-1C0F-4021-BBD2-91D68EAE2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2CF378-38E7-4CA8-B99F-9CF6A401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58E0F0-A2E0-48BB-A108-DFBE146E6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84675-B0A0-43B6-81DD-35ED096E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8DCDFB-C452-4204-A67D-629F5F35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D60E8F-AC50-436E-977B-26587F51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7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07E3-B5CB-41EC-B96B-0952D69B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B2E148-5D79-40E3-943C-F262CCCF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F256FD-830D-470D-8CA8-8CECF368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20CA02-691A-4487-9B81-5C768B0C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45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197685-DC86-4CF5-B187-48A0BEFE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6C74A9-AD36-41D0-85C4-B0A7612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DCF5B4-3724-4AAE-9F76-9770D295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2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9A674-CF9D-4F0F-BC78-852A391F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6551BC-16EC-4421-ADCF-58A7161E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BADE0F-CE93-4FBA-B33F-97F064F76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189BFA-A0C6-45C8-9A11-5A510CDE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E43FD6-78C6-4F3A-818C-72D5FF0F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40012A-76EB-4220-A588-8C39097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60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E79D9-A37C-473A-8431-C169EC45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D9D5FF-8666-4D18-9281-E281CA40E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D51F4A-FA58-43BE-88B7-2D8CDD8D8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48FC2B-139E-4410-A269-D31AC41B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9EB801-7195-49EC-8D9D-9B7FC308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A04E35-A948-4E85-93E0-148ECCDA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24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4E1084-3A0C-4707-AFB2-4A2F3736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7880AE-F29A-4D5F-8283-F9B10616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F7BF95-9315-4F37-80A2-9BB893A17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BCEB-D9FC-4598-A53E-E7D254F17FF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B0E3FA-F00C-4715-9C69-3F7958510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F905D2-5BC9-4F1F-81D6-F5B56ED0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D914-4F5D-4C33-B434-03568C31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3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0CA4FF61-A538-34FB-4F0C-3145ACCBC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0"/>
          <a:stretch/>
        </p:blipFill>
        <p:spPr>
          <a:xfrm rot="16200000">
            <a:off x="4159911" y="-1174092"/>
            <a:ext cx="3872182" cy="12192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856D9228-449B-B056-7383-3B3522992EC2}"/>
              </a:ext>
            </a:extLst>
          </p:cNvPr>
          <p:cNvSpPr/>
          <p:nvPr/>
        </p:nvSpPr>
        <p:spPr>
          <a:xfrm>
            <a:off x="0" y="2362199"/>
            <a:ext cx="12192000" cy="3872183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D93BBE-AC3C-4EF2-8988-7D1FD32C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4" y="3201722"/>
            <a:ext cx="11622573" cy="10663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BEED4-EE0F-4047-A751-6DCC5B358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8680"/>
            <a:ext cx="9144000" cy="623121"/>
          </a:xfrm>
        </p:spPr>
        <p:txBody>
          <a:bodyPr>
            <a:normAutofit/>
          </a:bodyPr>
          <a:lstStyle/>
          <a:p>
            <a:r>
              <a:rPr lang="pt-BR" dirty="0"/>
              <a:t>Autor(a) 1; Autor(a) 2; Autor(a) 3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F1D2281-7ECC-3F6A-8355-AC8312E3E12C}"/>
              </a:ext>
            </a:extLst>
          </p:cNvPr>
          <p:cNvSpPr txBox="1">
            <a:spLocks/>
          </p:cNvSpPr>
          <p:nvPr/>
        </p:nvSpPr>
        <p:spPr>
          <a:xfrm>
            <a:off x="0" y="6283442"/>
            <a:ext cx="12192000" cy="78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/>
              <a:t>MANAUS - 2024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9" name="Imagem 18" descr="Diagrama&#10;&#10;Descrição gerada automaticamente">
            <a:extLst>
              <a:ext uri="{FF2B5EF4-FFF2-40B4-BE49-F238E27FC236}">
                <a16:creationId xmlns:a16="http://schemas.microsoft.com/office/drawing/2014/main" id="{473719F9-D68C-404B-5B58-44998E048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01"/>
          <a:stretch/>
        </p:blipFill>
        <p:spPr>
          <a:xfrm>
            <a:off x="277094" y="-672101"/>
            <a:ext cx="4498313" cy="4357917"/>
          </a:xfrm>
          <a:prstGeom prst="rect">
            <a:avLst/>
          </a:prstGeom>
        </p:spPr>
      </p:pic>
      <p:pic>
        <p:nvPicPr>
          <p:cNvPr id="20" name="Imagem 19" descr="Diagrama&#10;&#10;Descrição gerada automaticamente">
            <a:extLst>
              <a:ext uri="{FF2B5EF4-FFF2-40B4-BE49-F238E27FC236}">
                <a16:creationId xmlns:a16="http://schemas.microsoft.com/office/drawing/2014/main" id="{62D158C2-F4EB-F4A6-5B9D-120CFC1F3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28" b="8771"/>
          <a:stretch/>
        </p:blipFill>
        <p:spPr>
          <a:xfrm>
            <a:off x="3511305" y="396741"/>
            <a:ext cx="9279235" cy="1751740"/>
          </a:xfrm>
          <a:prstGeom prst="rect">
            <a:avLst/>
          </a:prstGeom>
        </p:spPr>
      </p:pic>
      <p:sp>
        <p:nvSpPr>
          <p:cNvPr id="23" name="Subtítulo 2">
            <a:extLst>
              <a:ext uri="{FF2B5EF4-FFF2-40B4-BE49-F238E27FC236}">
                <a16:creationId xmlns:a16="http://schemas.microsoft.com/office/drawing/2014/main" id="{797E96EB-5975-EAC6-CC94-E2126B500495}"/>
              </a:ext>
            </a:extLst>
          </p:cNvPr>
          <p:cNvSpPr txBox="1">
            <a:spLocks/>
          </p:cNvSpPr>
          <p:nvPr/>
        </p:nvSpPr>
        <p:spPr>
          <a:xfrm>
            <a:off x="4528729" y="1846662"/>
            <a:ext cx="6705467" cy="78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e 22 de novembro de 2024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B1B3075-CD9C-E3F6-0D24-81F341D263EE}"/>
              </a:ext>
            </a:extLst>
          </p:cNvPr>
          <p:cNvSpPr txBox="1"/>
          <p:nvPr/>
        </p:nvSpPr>
        <p:spPr>
          <a:xfrm>
            <a:off x="9685020" y="104254"/>
            <a:ext cx="25069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/>
                <a:latin typeface="madefor-display-extrabold"/>
              </a:rPr>
              <a:t>ISSN 2527-0745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1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>
            <a:extLst>
              <a:ext uri="{FF2B5EF4-FFF2-40B4-BE49-F238E27FC236}">
                <a16:creationId xmlns:a16="http://schemas.microsoft.com/office/drawing/2014/main" id="{ED1EB9DD-1FD0-7E67-75CF-DB4D454D56B2}"/>
              </a:ext>
            </a:extLst>
          </p:cNvPr>
          <p:cNvGrpSpPr/>
          <p:nvPr/>
        </p:nvGrpSpPr>
        <p:grpSpPr>
          <a:xfrm>
            <a:off x="106680" y="5953919"/>
            <a:ext cx="12658826" cy="1808161"/>
            <a:chOff x="152400" y="6306779"/>
            <a:chExt cx="12658826" cy="180816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9FC972DC-8EED-DFEE-34AF-70D8F501985E}"/>
                </a:ext>
              </a:extLst>
            </p:cNvPr>
            <p:cNvGrpSpPr/>
            <p:nvPr/>
          </p:nvGrpSpPr>
          <p:grpSpPr>
            <a:xfrm rot="16200000">
              <a:off x="5653933" y="5100889"/>
              <a:ext cx="1655761" cy="4067541"/>
              <a:chOff x="9946640" y="2577099"/>
              <a:chExt cx="3553385" cy="4067541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31E5BC6-6802-DC22-98D8-7B56B730FE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42A5572-C361-61BD-48AD-62CC058328C7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60B5F13-CB96-6342-FC95-4B95E6F5391E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4CF5645-7C75-0284-0BA8-AF405AA61329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6E3B987-69D3-8D48-96C3-F356F466F226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6AC074-8B98-804F-E880-47128C598943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DDF1671-BE66-7D98-D610-6CEAF5B3AF91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0B84558C-0ADC-87C1-1C85-FC9FDBD6047A}"/>
                </a:ext>
              </a:extLst>
            </p:cNvPr>
            <p:cNvGrpSpPr/>
            <p:nvPr/>
          </p:nvGrpSpPr>
          <p:grpSpPr>
            <a:xfrm rot="16200000">
              <a:off x="1358290" y="5253289"/>
              <a:ext cx="1655761" cy="4067541"/>
              <a:chOff x="9946640" y="2577099"/>
              <a:chExt cx="3553385" cy="4067541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638896-3CEA-EBD5-BB79-99EE86A54A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877B085-7865-ED50-77A1-087BCCEDB665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8EA5430-FBB7-DAFA-65BC-DADEDB756EA3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C2F420D-432A-9E87-EE3D-3799D1008BF7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1AED006-7890-53D6-D852-450354B66315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EEA6BBE-8DC3-14A8-1C57-F6EEB01FD31A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75ABD23-F06F-7042-9471-7CD41DAF78A0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AB82F533-703F-EB63-90AB-180F87AA1FF0}"/>
                </a:ext>
              </a:extLst>
            </p:cNvPr>
            <p:cNvGrpSpPr/>
            <p:nvPr/>
          </p:nvGrpSpPr>
          <p:grpSpPr>
            <a:xfrm rot="16200000">
              <a:off x="9949575" y="5125775"/>
              <a:ext cx="1655761" cy="4067541"/>
              <a:chOff x="9946640" y="2577099"/>
              <a:chExt cx="3553385" cy="4067541"/>
            </a:xfrm>
          </p:grpSpPr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7DAEA67-2C9D-0908-2962-8BDF18D75BB6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F9E456AB-2335-B6EF-C66D-828AA68DEFFE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E9ECE73-CA5A-AD1E-0180-26D6148AE144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278AEF7-D026-D08E-F677-D2B2D1C4467E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05A29A9-8DC8-F4C1-70E4-7AE0D5C83FE7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24ABD9F-F795-52C0-DDD4-D35C1C5DE30C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E40C977-35C4-FC1A-77CA-7E6510EBADBF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BDA7B5A2-793E-8922-8D65-3501507DF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0"/>
          <a:stretch/>
        </p:blipFill>
        <p:spPr>
          <a:xfrm rot="16200000">
            <a:off x="5989319" y="-5989321"/>
            <a:ext cx="213362" cy="121919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D93BBE-AC3C-4EF2-8988-7D1FD32C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287" y="551221"/>
            <a:ext cx="3751073" cy="62431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/>
              <a:t>INTRODUÇÃO</a:t>
            </a: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BEED4-EE0F-4047-A751-6DCC5B358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1F3CF3-AE05-AAC9-663E-A7AA8C883E59}"/>
              </a:ext>
            </a:extLst>
          </p:cNvPr>
          <p:cNvSpPr txBox="1">
            <a:spLocks/>
          </p:cNvSpPr>
          <p:nvPr/>
        </p:nvSpPr>
        <p:spPr>
          <a:xfrm>
            <a:off x="683767" y="1534560"/>
            <a:ext cx="3076789" cy="62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/>
              <a:t>Texto</a:t>
            </a:r>
            <a:endParaRPr lang="pt-BR" sz="3200" dirty="0"/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CD59139B-97B7-74A6-213F-26B42DC8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01"/>
          <a:stretch/>
        </p:blipFill>
        <p:spPr>
          <a:xfrm>
            <a:off x="9796856" y="-4862"/>
            <a:ext cx="2550009" cy="24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>
            <a:extLst>
              <a:ext uri="{FF2B5EF4-FFF2-40B4-BE49-F238E27FC236}">
                <a16:creationId xmlns:a16="http://schemas.microsoft.com/office/drawing/2014/main" id="{ED1EB9DD-1FD0-7E67-75CF-DB4D454D56B2}"/>
              </a:ext>
            </a:extLst>
          </p:cNvPr>
          <p:cNvGrpSpPr/>
          <p:nvPr/>
        </p:nvGrpSpPr>
        <p:grpSpPr>
          <a:xfrm>
            <a:off x="106680" y="5953919"/>
            <a:ext cx="12658826" cy="1808161"/>
            <a:chOff x="152400" y="6306779"/>
            <a:chExt cx="12658826" cy="180816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9FC972DC-8EED-DFEE-34AF-70D8F501985E}"/>
                </a:ext>
              </a:extLst>
            </p:cNvPr>
            <p:cNvGrpSpPr/>
            <p:nvPr/>
          </p:nvGrpSpPr>
          <p:grpSpPr>
            <a:xfrm rot="16200000">
              <a:off x="5653933" y="5100889"/>
              <a:ext cx="1655761" cy="4067541"/>
              <a:chOff x="9946640" y="2577099"/>
              <a:chExt cx="3553385" cy="4067541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31E5BC6-6802-DC22-98D8-7B56B730FE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42A5572-C361-61BD-48AD-62CC058328C7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60B5F13-CB96-6342-FC95-4B95E6F5391E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4CF5645-7C75-0284-0BA8-AF405AA61329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6E3B987-69D3-8D48-96C3-F356F466F226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6AC074-8B98-804F-E880-47128C598943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DDF1671-BE66-7D98-D610-6CEAF5B3AF91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0B84558C-0ADC-87C1-1C85-FC9FDBD6047A}"/>
                </a:ext>
              </a:extLst>
            </p:cNvPr>
            <p:cNvGrpSpPr/>
            <p:nvPr/>
          </p:nvGrpSpPr>
          <p:grpSpPr>
            <a:xfrm rot="16200000">
              <a:off x="1358290" y="5253289"/>
              <a:ext cx="1655761" cy="4067541"/>
              <a:chOff x="9946640" y="2577099"/>
              <a:chExt cx="3553385" cy="4067541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638896-3CEA-EBD5-BB79-99EE86A54A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877B085-7865-ED50-77A1-087BCCEDB665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8EA5430-FBB7-DAFA-65BC-DADEDB756EA3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C2F420D-432A-9E87-EE3D-3799D1008BF7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1AED006-7890-53D6-D852-450354B66315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EEA6BBE-8DC3-14A8-1C57-F6EEB01FD31A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75ABD23-F06F-7042-9471-7CD41DAF78A0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AB82F533-703F-EB63-90AB-180F87AA1FF0}"/>
                </a:ext>
              </a:extLst>
            </p:cNvPr>
            <p:cNvGrpSpPr/>
            <p:nvPr/>
          </p:nvGrpSpPr>
          <p:grpSpPr>
            <a:xfrm rot="16200000">
              <a:off x="9949575" y="5125775"/>
              <a:ext cx="1655761" cy="4067541"/>
              <a:chOff x="9946640" y="2577099"/>
              <a:chExt cx="3553385" cy="4067541"/>
            </a:xfrm>
          </p:grpSpPr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7DAEA67-2C9D-0908-2962-8BDF18D75BB6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F9E456AB-2335-B6EF-C66D-828AA68DEFFE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E9ECE73-CA5A-AD1E-0180-26D6148AE144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278AEF7-D026-D08E-F677-D2B2D1C4467E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05A29A9-8DC8-F4C1-70E4-7AE0D5C83FE7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24ABD9F-F795-52C0-DDD4-D35C1C5DE30C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E40C977-35C4-FC1A-77CA-7E6510EBADBF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BDA7B5A2-793E-8922-8D65-3501507DF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0"/>
          <a:stretch/>
        </p:blipFill>
        <p:spPr>
          <a:xfrm rot="16200000">
            <a:off x="5989319" y="-5989321"/>
            <a:ext cx="213362" cy="121919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D93BBE-AC3C-4EF2-8988-7D1FD32C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287" y="551221"/>
            <a:ext cx="3751073" cy="62431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/>
              <a:t>METODOLOGIA</a:t>
            </a: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BEED4-EE0F-4047-A751-6DCC5B358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1F3CF3-AE05-AAC9-663E-A7AA8C883E59}"/>
              </a:ext>
            </a:extLst>
          </p:cNvPr>
          <p:cNvSpPr txBox="1">
            <a:spLocks/>
          </p:cNvSpPr>
          <p:nvPr/>
        </p:nvSpPr>
        <p:spPr>
          <a:xfrm>
            <a:off x="683767" y="1534560"/>
            <a:ext cx="3076789" cy="62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/>
              <a:t>Texto</a:t>
            </a:r>
            <a:endParaRPr lang="pt-BR" sz="3200" dirty="0"/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CD59139B-97B7-74A6-213F-26B42DC8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01"/>
          <a:stretch/>
        </p:blipFill>
        <p:spPr>
          <a:xfrm>
            <a:off x="9796856" y="-4862"/>
            <a:ext cx="2550009" cy="24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8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>
            <a:extLst>
              <a:ext uri="{FF2B5EF4-FFF2-40B4-BE49-F238E27FC236}">
                <a16:creationId xmlns:a16="http://schemas.microsoft.com/office/drawing/2014/main" id="{ED1EB9DD-1FD0-7E67-75CF-DB4D454D56B2}"/>
              </a:ext>
            </a:extLst>
          </p:cNvPr>
          <p:cNvGrpSpPr/>
          <p:nvPr/>
        </p:nvGrpSpPr>
        <p:grpSpPr>
          <a:xfrm>
            <a:off x="106680" y="5953919"/>
            <a:ext cx="12658826" cy="1808161"/>
            <a:chOff x="152400" y="6306779"/>
            <a:chExt cx="12658826" cy="180816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9FC972DC-8EED-DFEE-34AF-70D8F501985E}"/>
                </a:ext>
              </a:extLst>
            </p:cNvPr>
            <p:cNvGrpSpPr/>
            <p:nvPr/>
          </p:nvGrpSpPr>
          <p:grpSpPr>
            <a:xfrm rot="16200000">
              <a:off x="5653933" y="5100889"/>
              <a:ext cx="1655761" cy="4067541"/>
              <a:chOff x="9946640" y="2577099"/>
              <a:chExt cx="3553385" cy="4067541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31E5BC6-6802-DC22-98D8-7B56B730FE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42A5572-C361-61BD-48AD-62CC058328C7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60B5F13-CB96-6342-FC95-4B95E6F5391E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4CF5645-7C75-0284-0BA8-AF405AA61329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6E3B987-69D3-8D48-96C3-F356F466F226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6AC074-8B98-804F-E880-47128C598943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DDF1671-BE66-7D98-D610-6CEAF5B3AF91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0B84558C-0ADC-87C1-1C85-FC9FDBD6047A}"/>
                </a:ext>
              </a:extLst>
            </p:cNvPr>
            <p:cNvGrpSpPr/>
            <p:nvPr/>
          </p:nvGrpSpPr>
          <p:grpSpPr>
            <a:xfrm rot="16200000">
              <a:off x="1358290" y="5253289"/>
              <a:ext cx="1655761" cy="4067541"/>
              <a:chOff x="9946640" y="2577099"/>
              <a:chExt cx="3553385" cy="4067541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638896-3CEA-EBD5-BB79-99EE86A54A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877B085-7865-ED50-77A1-087BCCEDB665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8EA5430-FBB7-DAFA-65BC-DADEDB756EA3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C2F420D-432A-9E87-EE3D-3799D1008BF7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1AED006-7890-53D6-D852-450354B66315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EEA6BBE-8DC3-14A8-1C57-F6EEB01FD31A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75ABD23-F06F-7042-9471-7CD41DAF78A0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AB82F533-703F-EB63-90AB-180F87AA1FF0}"/>
                </a:ext>
              </a:extLst>
            </p:cNvPr>
            <p:cNvGrpSpPr/>
            <p:nvPr/>
          </p:nvGrpSpPr>
          <p:grpSpPr>
            <a:xfrm rot="16200000">
              <a:off x="9949575" y="5125775"/>
              <a:ext cx="1655761" cy="4067541"/>
              <a:chOff x="9946640" y="2577099"/>
              <a:chExt cx="3553385" cy="4067541"/>
            </a:xfrm>
          </p:grpSpPr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7DAEA67-2C9D-0908-2962-8BDF18D75BB6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F9E456AB-2335-B6EF-C66D-828AA68DEFFE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E9ECE73-CA5A-AD1E-0180-26D6148AE144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278AEF7-D026-D08E-F677-D2B2D1C4467E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05A29A9-8DC8-F4C1-70E4-7AE0D5C83FE7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24ABD9F-F795-52C0-DDD4-D35C1C5DE30C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E40C977-35C4-FC1A-77CA-7E6510EBADBF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BDA7B5A2-793E-8922-8D65-3501507DF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0"/>
          <a:stretch/>
        </p:blipFill>
        <p:spPr>
          <a:xfrm rot="16200000">
            <a:off x="5989319" y="-5989321"/>
            <a:ext cx="213362" cy="121919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D93BBE-AC3C-4EF2-8988-7D1FD32C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287" y="551221"/>
            <a:ext cx="5889695" cy="62431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/>
              <a:t>RESULTADOS E DISCUSSÕES</a:t>
            </a: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BEED4-EE0F-4047-A751-6DCC5B358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1F3CF3-AE05-AAC9-663E-A7AA8C883E59}"/>
              </a:ext>
            </a:extLst>
          </p:cNvPr>
          <p:cNvSpPr txBox="1">
            <a:spLocks/>
          </p:cNvSpPr>
          <p:nvPr/>
        </p:nvSpPr>
        <p:spPr>
          <a:xfrm>
            <a:off x="683767" y="1534560"/>
            <a:ext cx="3076789" cy="62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/>
              <a:t>Texto</a:t>
            </a:r>
            <a:endParaRPr lang="pt-BR" sz="3200" dirty="0"/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CD59139B-97B7-74A6-213F-26B42DC8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01"/>
          <a:stretch/>
        </p:blipFill>
        <p:spPr>
          <a:xfrm>
            <a:off x="9796856" y="-4862"/>
            <a:ext cx="2550009" cy="24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>
            <a:extLst>
              <a:ext uri="{FF2B5EF4-FFF2-40B4-BE49-F238E27FC236}">
                <a16:creationId xmlns:a16="http://schemas.microsoft.com/office/drawing/2014/main" id="{ED1EB9DD-1FD0-7E67-75CF-DB4D454D56B2}"/>
              </a:ext>
            </a:extLst>
          </p:cNvPr>
          <p:cNvGrpSpPr/>
          <p:nvPr/>
        </p:nvGrpSpPr>
        <p:grpSpPr>
          <a:xfrm>
            <a:off x="106680" y="5953919"/>
            <a:ext cx="12658826" cy="1808161"/>
            <a:chOff x="152400" y="6306779"/>
            <a:chExt cx="12658826" cy="180816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9FC972DC-8EED-DFEE-34AF-70D8F501985E}"/>
                </a:ext>
              </a:extLst>
            </p:cNvPr>
            <p:cNvGrpSpPr/>
            <p:nvPr/>
          </p:nvGrpSpPr>
          <p:grpSpPr>
            <a:xfrm rot="16200000">
              <a:off x="5653933" y="5100889"/>
              <a:ext cx="1655761" cy="4067541"/>
              <a:chOff x="9946640" y="2577099"/>
              <a:chExt cx="3553385" cy="4067541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31E5BC6-6802-DC22-98D8-7B56B730FE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42A5572-C361-61BD-48AD-62CC058328C7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60B5F13-CB96-6342-FC95-4B95E6F5391E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4CF5645-7C75-0284-0BA8-AF405AA61329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6E3B987-69D3-8D48-96C3-F356F466F226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6AC074-8B98-804F-E880-47128C598943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DDF1671-BE66-7D98-D610-6CEAF5B3AF91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0B84558C-0ADC-87C1-1C85-FC9FDBD6047A}"/>
                </a:ext>
              </a:extLst>
            </p:cNvPr>
            <p:cNvGrpSpPr/>
            <p:nvPr/>
          </p:nvGrpSpPr>
          <p:grpSpPr>
            <a:xfrm rot="16200000">
              <a:off x="1358290" y="5253289"/>
              <a:ext cx="1655761" cy="4067541"/>
              <a:chOff x="9946640" y="2577099"/>
              <a:chExt cx="3553385" cy="4067541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638896-3CEA-EBD5-BB79-99EE86A54A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877B085-7865-ED50-77A1-087BCCEDB665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8EA5430-FBB7-DAFA-65BC-DADEDB756EA3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C2F420D-432A-9E87-EE3D-3799D1008BF7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1AED006-7890-53D6-D852-450354B66315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EEA6BBE-8DC3-14A8-1C57-F6EEB01FD31A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75ABD23-F06F-7042-9471-7CD41DAF78A0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AB82F533-703F-EB63-90AB-180F87AA1FF0}"/>
                </a:ext>
              </a:extLst>
            </p:cNvPr>
            <p:cNvGrpSpPr/>
            <p:nvPr/>
          </p:nvGrpSpPr>
          <p:grpSpPr>
            <a:xfrm rot="16200000">
              <a:off x="9949575" y="5125775"/>
              <a:ext cx="1655761" cy="4067541"/>
              <a:chOff x="9946640" y="2577099"/>
              <a:chExt cx="3553385" cy="4067541"/>
            </a:xfrm>
          </p:grpSpPr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7DAEA67-2C9D-0908-2962-8BDF18D75BB6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F9E456AB-2335-B6EF-C66D-828AA68DEFFE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E9ECE73-CA5A-AD1E-0180-26D6148AE144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278AEF7-D026-D08E-F677-D2B2D1C4467E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05A29A9-8DC8-F4C1-70E4-7AE0D5C83FE7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24ABD9F-F795-52C0-DDD4-D35C1C5DE30C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E40C977-35C4-FC1A-77CA-7E6510EBADBF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BDA7B5A2-793E-8922-8D65-3501507DF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0"/>
          <a:stretch/>
        </p:blipFill>
        <p:spPr>
          <a:xfrm rot="16200000">
            <a:off x="5989319" y="-5989321"/>
            <a:ext cx="213362" cy="121919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D93BBE-AC3C-4EF2-8988-7D1FD32C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287" y="551221"/>
            <a:ext cx="5889695" cy="62431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/>
              <a:t>CONSIDERAÇÕES FINAIS</a:t>
            </a: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BEED4-EE0F-4047-A751-6DCC5B358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1F3CF3-AE05-AAC9-663E-A7AA8C883E59}"/>
              </a:ext>
            </a:extLst>
          </p:cNvPr>
          <p:cNvSpPr txBox="1">
            <a:spLocks/>
          </p:cNvSpPr>
          <p:nvPr/>
        </p:nvSpPr>
        <p:spPr>
          <a:xfrm>
            <a:off x="683767" y="1534560"/>
            <a:ext cx="3076789" cy="62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/>
              <a:t>Texto</a:t>
            </a:r>
            <a:endParaRPr lang="pt-BR" sz="3200" dirty="0"/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CD59139B-97B7-74A6-213F-26B42DC8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01"/>
          <a:stretch/>
        </p:blipFill>
        <p:spPr>
          <a:xfrm>
            <a:off x="9796856" y="-4862"/>
            <a:ext cx="2550009" cy="24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>
            <a:extLst>
              <a:ext uri="{FF2B5EF4-FFF2-40B4-BE49-F238E27FC236}">
                <a16:creationId xmlns:a16="http://schemas.microsoft.com/office/drawing/2014/main" id="{ED1EB9DD-1FD0-7E67-75CF-DB4D454D56B2}"/>
              </a:ext>
            </a:extLst>
          </p:cNvPr>
          <p:cNvGrpSpPr/>
          <p:nvPr/>
        </p:nvGrpSpPr>
        <p:grpSpPr>
          <a:xfrm>
            <a:off x="106680" y="5953919"/>
            <a:ext cx="12658826" cy="1808161"/>
            <a:chOff x="152400" y="6306779"/>
            <a:chExt cx="12658826" cy="180816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9FC972DC-8EED-DFEE-34AF-70D8F501985E}"/>
                </a:ext>
              </a:extLst>
            </p:cNvPr>
            <p:cNvGrpSpPr/>
            <p:nvPr/>
          </p:nvGrpSpPr>
          <p:grpSpPr>
            <a:xfrm rot="16200000">
              <a:off x="5653933" y="5100889"/>
              <a:ext cx="1655761" cy="4067541"/>
              <a:chOff x="9946640" y="2577099"/>
              <a:chExt cx="3553385" cy="4067541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31E5BC6-6802-DC22-98D8-7B56B730FE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42A5572-C361-61BD-48AD-62CC058328C7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60B5F13-CB96-6342-FC95-4B95E6F5391E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4CF5645-7C75-0284-0BA8-AF405AA61329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6E3B987-69D3-8D48-96C3-F356F466F226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6AC074-8B98-804F-E880-47128C598943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DDF1671-BE66-7D98-D610-6CEAF5B3AF91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0B84558C-0ADC-87C1-1C85-FC9FDBD6047A}"/>
                </a:ext>
              </a:extLst>
            </p:cNvPr>
            <p:cNvGrpSpPr/>
            <p:nvPr/>
          </p:nvGrpSpPr>
          <p:grpSpPr>
            <a:xfrm rot="16200000">
              <a:off x="1358290" y="5253289"/>
              <a:ext cx="1655761" cy="4067541"/>
              <a:chOff x="9946640" y="2577099"/>
              <a:chExt cx="3553385" cy="4067541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638896-3CEA-EBD5-BB79-99EE86A54A0F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877B085-7865-ED50-77A1-087BCCEDB665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8EA5430-FBB7-DAFA-65BC-DADEDB756EA3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C2F420D-432A-9E87-EE3D-3799D1008BF7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1AED006-7890-53D6-D852-450354B66315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EEA6BBE-8DC3-14A8-1C57-F6EEB01FD31A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75ABD23-F06F-7042-9471-7CD41DAF78A0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AB82F533-703F-EB63-90AB-180F87AA1FF0}"/>
                </a:ext>
              </a:extLst>
            </p:cNvPr>
            <p:cNvGrpSpPr/>
            <p:nvPr/>
          </p:nvGrpSpPr>
          <p:grpSpPr>
            <a:xfrm rot="16200000">
              <a:off x="9949575" y="5125775"/>
              <a:ext cx="1655761" cy="4067541"/>
              <a:chOff x="9946640" y="2577099"/>
              <a:chExt cx="3553385" cy="4067541"/>
            </a:xfrm>
          </p:grpSpPr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7DAEA67-2C9D-0908-2962-8BDF18D75BB6}"/>
                  </a:ext>
                </a:extLst>
              </p:cNvPr>
              <p:cNvSpPr txBox="1"/>
              <p:nvPr/>
            </p:nvSpPr>
            <p:spPr>
              <a:xfrm flipV="1">
                <a:off x="11620575" y="314200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F9E456AB-2335-B6EF-C66D-828AA68DEFFE}"/>
                  </a:ext>
                </a:extLst>
              </p:cNvPr>
              <p:cNvSpPr/>
              <p:nvPr/>
            </p:nvSpPr>
            <p:spPr>
              <a:xfrm>
                <a:off x="11188700" y="3689631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E9ECE73-CA5A-AD1E-0180-26D6148AE144}"/>
                  </a:ext>
                </a:extLst>
              </p:cNvPr>
              <p:cNvSpPr txBox="1"/>
              <p:nvPr/>
            </p:nvSpPr>
            <p:spPr>
              <a:xfrm flipV="1">
                <a:off x="10988115" y="2577099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278AEF7-D026-D08E-F677-D2B2D1C4467E}"/>
                  </a:ext>
                </a:extLst>
              </p:cNvPr>
              <p:cNvSpPr txBox="1"/>
              <p:nvPr/>
            </p:nvSpPr>
            <p:spPr>
              <a:xfrm flipV="1">
                <a:off x="11300460" y="494083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05A29A9-8DC8-F4C1-70E4-7AE0D5C83FE7}"/>
                  </a:ext>
                </a:extLst>
              </p:cNvPr>
              <p:cNvSpPr/>
              <p:nvPr/>
            </p:nvSpPr>
            <p:spPr>
              <a:xfrm>
                <a:off x="10868585" y="5488460"/>
                <a:ext cx="147828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924ABD9F-F795-52C0-DDD4-D35C1C5DE30C}"/>
                  </a:ext>
                </a:extLst>
              </p:cNvPr>
              <p:cNvSpPr txBox="1"/>
              <p:nvPr/>
            </p:nvSpPr>
            <p:spPr>
              <a:xfrm flipV="1">
                <a:off x="11501120" y="4323578"/>
                <a:ext cx="1879450" cy="394180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E40C977-35C4-FC1A-77CA-7E6510EBADBF}"/>
                  </a:ext>
                </a:extLst>
              </p:cNvPr>
              <p:cNvSpPr/>
              <p:nvPr/>
            </p:nvSpPr>
            <p:spPr>
              <a:xfrm>
                <a:off x="9946640" y="6250459"/>
                <a:ext cx="2720340" cy="394181"/>
              </a:xfrm>
              <a:prstGeom prst="rect">
                <a:avLst/>
              </a:prstGeom>
              <a:noFill/>
              <a:ln>
                <a:solidFill>
                  <a:srgbClr val="D6D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BDA7B5A2-793E-8922-8D65-3501507DF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0"/>
          <a:stretch/>
        </p:blipFill>
        <p:spPr>
          <a:xfrm rot="16200000">
            <a:off x="5989319" y="-5989321"/>
            <a:ext cx="213362" cy="121919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D93BBE-AC3C-4EF2-8988-7D1FD32C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287" y="551221"/>
            <a:ext cx="5889695" cy="62431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/>
              <a:t>REFERÊNCIAS</a:t>
            </a: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BEED4-EE0F-4047-A751-6DCC5B358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1F3CF3-AE05-AAC9-663E-A7AA8C883E59}"/>
              </a:ext>
            </a:extLst>
          </p:cNvPr>
          <p:cNvSpPr txBox="1">
            <a:spLocks/>
          </p:cNvSpPr>
          <p:nvPr/>
        </p:nvSpPr>
        <p:spPr>
          <a:xfrm>
            <a:off x="683767" y="1534560"/>
            <a:ext cx="3076789" cy="62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/>
              <a:t>Texto</a:t>
            </a:r>
            <a:endParaRPr lang="pt-BR" sz="3200" dirty="0"/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CD59139B-97B7-74A6-213F-26B42DC8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01"/>
          <a:stretch/>
        </p:blipFill>
        <p:spPr>
          <a:xfrm>
            <a:off x="9796856" y="-4862"/>
            <a:ext cx="2550009" cy="24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0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madefor-display-extrabold</vt:lpstr>
      <vt:lpstr>Tema do Office</vt:lpstr>
      <vt:lpstr>TÍTULO</vt:lpstr>
      <vt:lpstr>INTRODUÇÃO</vt:lpstr>
      <vt:lpstr>METODOLOGIA</vt:lpstr>
      <vt:lpstr>RESULTADOS E DISCUSSÕES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cp:lastModifiedBy>Patrik Marques</cp:lastModifiedBy>
  <cp:revision>6</cp:revision>
  <dcterms:modified xsi:type="dcterms:W3CDTF">2024-06-10T20:43:45Z</dcterms:modified>
</cp:coreProperties>
</file>